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images.google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by2prd0410.outlook.com/owa/redir.aspx?C=vA_c3RrBLk2ICDdmLswIJxNcBGcbD9AIu3ZCyo5olGliSzgliFsSAPKem91s2GuwFiuKIn8DG98.&amp;URL=http://www.teachingideas.co.uk/science/createyourownanimal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Owlfox</a:t>
            </a:r>
            <a:r>
              <a:rPr lang="en-US" dirty="0" err="1" smtClean="0"/>
              <a:t>hare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Charlie </a:t>
            </a:r>
            <a:r>
              <a:rPr lang="en-US" dirty="0" err="1" smtClean="0"/>
              <a:t>gough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of 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Location: tundra</a:t>
            </a:r>
          </a:p>
          <a:p>
            <a:r>
              <a:rPr lang="en-US" dirty="0" smtClean="0"/>
              <a:t>Characteristics : has a fox head owl body rabbit ears</a:t>
            </a:r>
          </a:p>
          <a:p>
            <a:r>
              <a:rPr lang="en-US" dirty="0" smtClean="0"/>
              <a:t>What it takes to survive : has to have thick fur</a:t>
            </a:r>
          </a:p>
        </p:txBody>
      </p:sp>
    </p:spTree>
    <p:extLst>
      <p:ext uri="{BB962C8B-B14F-4D97-AF65-F5344CB8AC3E}">
        <p14:creationId xmlns:p14="http://schemas.microsoft.com/office/powerpoint/2010/main" xmlns="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it lives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www.images.google.com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arctic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524000" y="685800"/>
            <a:ext cx="17526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62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kind of adaptations does the owl-fox-hare have to have to survive? Why? It has to have a </a:t>
            </a:r>
            <a:r>
              <a:rPr lang="en-US" smtClean="0"/>
              <a:t>thick coat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03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http://www.teachingideas.co.uk/science/createyourownanimal.htm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create your new species!</a:t>
            </a:r>
          </a:p>
          <a:p>
            <a:r>
              <a:rPr lang="en-US" dirty="0" smtClean="0"/>
              <a:t>Name</a:t>
            </a:r>
          </a:p>
          <a:p>
            <a:r>
              <a:rPr lang="en-US" dirty="0" smtClean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and/or how will your animal survive in your chosen habitat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25501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74</TotalTime>
  <Words>84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NewsPrint</vt:lpstr>
      <vt:lpstr>Owlfoxhare</vt:lpstr>
      <vt:lpstr>Habitat of my Animal</vt:lpstr>
      <vt:lpstr>Where it lives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12</cp:revision>
  <dcterms:created xsi:type="dcterms:W3CDTF">2013-04-16T01:24:27Z</dcterms:created>
  <dcterms:modified xsi:type="dcterms:W3CDTF">2013-05-09T18:18:51Z</dcterms:modified>
</cp:coreProperties>
</file>